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2" r:id="rId3"/>
    <p:sldId id="303" r:id="rId4"/>
    <p:sldId id="304" r:id="rId5"/>
    <p:sldId id="298" r:id="rId6"/>
    <p:sldId id="301" r:id="rId7"/>
    <p:sldId id="305" r:id="rId8"/>
    <p:sldId id="306" r:id="rId9"/>
    <p:sldId id="307" r:id="rId10"/>
    <p:sldId id="308" r:id="rId11"/>
    <p:sldId id="299" r:id="rId12"/>
    <p:sldId id="300" r:id="rId13"/>
    <p:sldId id="256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58" r:id="rId52"/>
    <p:sldId id="259" r:id="rId53"/>
    <p:sldId id="260" r:id="rId54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3E56"/>
    <a:srgbClr val="D54056"/>
    <a:srgbClr val="C93F55"/>
    <a:srgbClr val="CD4258"/>
    <a:srgbClr val="4F4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6" d="100"/>
          <a:sy n="96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434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49714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204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4264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5534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7470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2876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041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16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376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35371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E7ADE-9B71-4528-A26E-15753D71517A}" type="datetimeFigureOut">
              <a:rPr lang="es-CL" smtClean="0"/>
              <a:t>04-10-2018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87188-A419-4D98-A4AF-78B514791069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512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18" Type="http://schemas.openxmlformats.org/officeDocument/2006/relationships/image" Target="../media/image25.jpg"/><Relationship Id="rId3" Type="http://schemas.openxmlformats.org/officeDocument/2006/relationships/image" Target="../media/image14.jp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17" Type="http://schemas.openxmlformats.org/officeDocument/2006/relationships/image" Target="../media/image24.jpg"/><Relationship Id="rId2" Type="http://schemas.openxmlformats.org/officeDocument/2006/relationships/image" Target="../media/image1.pn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jpg"/><Relationship Id="rId5" Type="http://schemas.openxmlformats.org/officeDocument/2006/relationships/image" Target="../media/image10.png"/><Relationship Id="rId15" Type="http://schemas.openxmlformats.org/officeDocument/2006/relationships/image" Target="../media/image22.jpg"/><Relationship Id="rId10" Type="http://schemas.openxmlformats.org/officeDocument/2006/relationships/image" Target="../media/image17.jpg"/><Relationship Id="rId19" Type="http://schemas.openxmlformats.org/officeDocument/2006/relationships/image" Target="../media/image26.jpg"/><Relationship Id="rId4" Type="http://schemas.openxmlformats.org/officeDocument/2006/relationships/image" Target="../media/image4.pn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3398"/>
            <a:ext cx="10058400" cy="639426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9453" t="11806" r="29297" b="46389"/>
          <a:stretch/>
        </p:blipFill>
        <p:spPr>
          <a:xfrm>
            <a:off x="155575" y="944563"/>
            <a:ext cx="10058400" cy="573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12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844451" y="1095270"/>
            <a:ext cx="10058400" cy="485335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1" y="304801"/>
            <a:ext cx="10058400" cy="6394268"/>
          </a:xfrm>
          <a:prstGeom prst="rect">
            <a:avLst/>
          </a:prstGeom>
          <a:ln>
            <a:noFill/>
          </a:ln>
        </p:spPr>
      </p:pic>
      <p:sp>
        <p:nvSpPr>
          <p:cNvPr id="89" name="Rectángulo 88"/>
          <p:cNvSpPr/>
          <p:nvPr/>
        </p:nvSpPr>
        <p:spPr>
          <a:xfrm>
            <a:off x="2446988" y="5632919"/>
            <a:ext cx="1286577" cy="750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3819836" y="5633262"/>
            <a:ext cx="1286577" cy="750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0" name="Rectángulo 89"/>
          <p:cNvSpPr/>
          <p:nvPr/>
        </p:nvSpPr>
        <p:spPr>
          <a:xfrm>
            <a:off x="5242644" y="5636747"/>
            <a:ext cx="1286577" cy="750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1" name="Rectángulo 90"/>
          <p:cNvSpPr/>
          <p:nvPr/>
        </p:nvSpPr>
        <p:spPr>
          <a:xfrm>
            <a:off x="6647875" y="5632743"/>
            <a:ext cx="1286577" cy="750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8064028" y="5636747"/>
            <a:ext cx="1286577" cy="7502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844451" y="5938573"/>
            <a:ext cx="10058400" cy="527113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99040" y="2135385"/>
            <a:ext cx="1133191" cy="9979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933019" y="6096527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es-CL" sz="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Us</a:t>
            </a:r>
            <a:endParaRPr lang="es-CL" sz="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900746" y="6098791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Policy</a:t>
            </a:r>
            <a:endParaRPr lang="es-CL" sz="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1696" y="6096355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Cookies</a:t>
            </a:r>
            <a:endParaRPr lang="es-CL" sz="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896762" y="6067136"/>
            <a:ext cx="17572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Talisman</a:t>
            </a:r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9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© 2018 - Chile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Resultado de imagen para logo facebook ong roj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23" y="9827311"/>
            <a:ext cx="84648" cy="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0" y="6056830"/>
            <a:ext cx="255925" cy="2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ace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29" y="6048106"/>
            <a:ext cx="254033" cy="25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nst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28" y="6067136"/>
            <a:ext cx="244869" cy="24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/>
          <p:cNvSpPr/>
          <p:nvPr/>
        </p:nvSpPr>
        <p:spPr>
          <a:xfrm>
            <a:off x="995688" y="1080809"/>
            <a:ext cx="588698" cy="46942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2373670" y="3621475"/>
            <a:ext cx="1080000" cy="1080000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28" name="Elipse 27"/>
          <p:cNvSpPr/>
          <p:nvPr/>
        </p:nvSpPr>
        <p:spPr>
          <a:xfrm>
            <a:off x="3635002" y="3638686"/>
            <a:ext cx="1080000" cy="1080000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Elipse 28"/>
          <p:cNvSpPr/>
          <p:nvPr/>
        </p:nvSpPr>
        <p:spPr>
          <a:xfrm>
            <a:off x="4864179" y="3667327"/>
            <a:ext cx="1080000" cy="10800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Elipse 29"/>
          <p:cNvSpPr/>
          <p:nvPr/>
        </p:nvSpPr>
        <p:spPr>
          <a:xfrm>
            <a:off x="6113974" y="3679794"/>
            <a:ext cx="1080000" cy="1080000"/>
          </a:xfrm>
          <a:prstGeom prst="ellipse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redondeado 11"/>
          <p:cNvSpPr/>
          <p:nvPr/>
        </p:nvSpPr>
        <p:spPr>
          <a:xfrm>
            <a:off x="4351485" y="1120901"/>
            <a:ext cx="3139576" cy="20675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Elipse 4"/>
          <p:cNvSpPr/>
          <p:nvPr/>
        </p:nvSpPr>
        <p:spPr>
          <a:xfrm>
            <a:off x="7284824" y="1165833"/>
            <a:ext cx="99326" cy="102536"/>
          </a:xfrm>
          <a:prstGeom prst="ellipse">
            <a:avLst/>
          </a:prstGeom>
          <a:noFill/>
          <a:ln w="28575">
            <a:solidFill>
              <a:srgbClr val="D83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9" name="Conector recto 8"/>
          <p:cNvCxnSpPr>
            <a:endCxn id="5" idx="3"/>
          </p:cNvCxnSpPr>
          <p:nvPr/>
        </p:nvCxnSpPr>
        <p:spPr>
          <a:xfrm flipV="1">
            <a:off x="7247059" y="1253353"/>
            <a:ext cx="52311" cy="46378"/>
          </a:xfrm>
          <a:prstGeom prst="line">
            <a:avLst/>
          </a:prstGeom>
          <a:ln w="28575">
            <a:solidFill>
              <a:srgbClr val="D83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ángulo 46"/>
          <p:cNvSpPr/>
          <p:nvPr/>
        </p:nvSpPr>
        <p:spPr>
          <a:xfrm>
            <a:off x="1150985" y="1167636"/>
            <a:ext cx="278103" cy="54591"/>
          </a:xfrm>
          <a:prstGeom prst="rect">
            <a:avLst/>
          </a:prstGeom>
          <a:solidFill>
            <a:srgbClr val="D5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8" name="Rectángulo 47"/>
          <p:cNvSpPr/>
          <p:nvPr/>
        </p:nvSpPr>
        <p:spPr>
          <a:xfrm>
            <a:off x="1150984" y="1249491"/>
            <a:ext cx="278103" cy="54591"/>
          </a:xfrm>
          <a:prstGeom prst="rect">
            <a:avLst/>
          </a:prstGeom>
          <a:solidFill>
            <a:srgbClr val="D5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1153379" y="1330540"/>
            <a:ext cx="278103" cy="54591"/>
          </a:xfrm>
          <a:prstGeom prst="rect">
            <a:avLst/>
          </a:prstGeom>
          <a:solidFill>
            <a:srgbClr val="D54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290" name="Picture 2" descr="Resultado de imagen para forex vectores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3465" y="2835254"/>
            <a:ext cx="25050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81" name="CuadroTexto 7180"/>
          <p:cNvSpPr txBox="1"/>
          <p:nvPr/>
        </p:nvSpPr>
        <p:spPr>
          <a:xfrm>
            <a:off x="2311022" y="1053886"/>
            <a:ext cx="1450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>
                <a:solidFill>
                  <a:srgbClr val="C93F5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Explorar</a:t>
            </a:r>
            <a:endParaRPr lang="es-CL" dirty="0">
              <a:solidFill>
                <a:srgbClr val="C93F5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82" name="Rectángulo 7181"/>
          <p:cNvSpPr/>
          <p:nvPr/>
        </p:nvSpPr>
        <p:spPr>
          <a:xfrm>
            <a:off x="10498119" y="1224279"/>
            <a:ext cx="166568" cy="47142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grpSp>
        <p:nvGrpSpPr>
          <p:cNvPr id="7191" name="Grupo 7190"/>
          <p:cNvGrpSpPr/>
          <p:nvPr/>
        </p:nvGrpSpPr>
        <p:grpSpPr>
          <a:xfrm>
            <a:off x="10530656" y="1249490"/>
            <a:ext cx="101493" cy="78167"/>
            <a:chOff x="11426197" y="1268369"/>
            <a:chExt cx="199069" cy="156333"/>
          </a:xfrm>
        </p:grpSpPr>
        <p:cxnSp>
          <p:nvCxnSpPr>
            <p:cNvPr id="7184" name="Conector recto 7183"/>
            <p:cNvCxnSpPr/>
            <p:nvPr/>
          </p:nvCxnSpPr>
          <p:spPr>
            <a:xfrm flipH="1">
              <a:off x="11426197" y="1268369"/>
              <a:ext cx="95426" cy="156333"/>
            </a:xfrm>
            <a:prstGeom prst="line">
              <a:avLst/>
            </a:prstGeom>
            <a:ln>
              <a:solidFill>
                <a:srgbClr val="D83E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6" name="Conector recto 7185"/>
            <p:cNvCxnSpPr/>
            <p:nvPr/>
          </p:nvCxnSpPr>
          <p:spPr>
            <a:xfrm>
              <a:off x="11521619" y="1268369"/>
              <a:ext cx="103647" cy="156333"/>
            </a:xfrm>
            <a:prstGeom prst="line">
              <a:avLst/>
            </a:prstGeom>
            <a:ln>
              <a:solidFill>
                <a:srgbClr val="D83E5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ángulo 64"/>
          <p:cNvSpPr/>
          <p:nvPr/>
        </p:nvSpPr>
        <p:spPr>
          <a:xfrm>
            <a:off x="10496022" y="1697139"/>
            <a:ext cx="166568" cy="7036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6" name="CuadroTexto 65"/>
          <p:cNvSpPr txBox="1"/>
          <p:nvPr/>
        </p:nvSpPr>
        <p:spPr>
          <a:xfrm>
            <a:off x="2329129" y="1483103"/>
            <a:ext cx="1217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EXITOS DE VENTA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3925888" y="1466307"/>
            <a:ext cx="15536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DESCUBRE LO + NUEVO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5988151" y="1473416"/>
            <a:ext cx="1053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+ RECIENTE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CuadroTexto 68"/>
          <p:cNvSpPr txBox="1"/>
          <p:nvPr/>
        </p:nvSpPr>
        <p:spPr>
          <a:xfrm>
            <a:off x="7558467" y="1475811"/>
            <a:ext cx="14670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ADORADOS POR FANS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196" name="Conector recto 7195"/>
          <p:cNvCxnSpPr/>
          <p:nvPr/>
        </p:nvCxnSpPr>
        <p:spPr>
          <a:xfrm flipV="1">
            <a:off x="2400779" y="1741719"/>
            <a:ext cx="6647109" cy="1446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adroTexto 72"/>
          <p:cNvSpPr txBox="1"/>
          <p:nvPr/>
        </p:nvSpPr>
        <p:spPr>
          <a:xfrm>
            <a:off x="3611372" y="4838820"/>
            <a:ext cx="954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LUIS FONCEA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ectángulo 73"/>
          <p:cNvSpPr/>
          <p:nvPr/>
        </p:nvSpPr>
        <p:spPr>
          <a:xfrm>
            <a:off x="3657105" y="2129016"/>
            <a:ext cx="1133191" cy="997964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5" name="Rectángulo 74"/>
          <p:cNvSpPr/>
          <p:nvPr/>
        </p:nvSpPr>
        <p:spPr>
          <a:xfrm>
            <a:off x="4907461" y="2139460"/>
            <a:ext cx="1133191" cy="997964"/>
          </a:xfrm>
          <a:prstGeom prst="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6" name="Rectángulo 75"/>
          <p:cNvSpPr/>
          <p:nvPr/>
        </p:nvSpPr>
        <p:spPr>
          <a:xfrm>
            <a:off x="6132540" y="2121411"/>
            <a:ext cx="1133191" cy="997964"/>
          </a:xfrm>
          <a:prstGeom prst="rect">
            <a:avLst/>
          </a:prstGeom>
          <a:blipFill>
            <a:blip r:embed="rId1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7" name="Rectángulo 76"/>
          <p:cNvSpPr/>
          <p:nvPr/>
        </p:nvSpPr>
        <p:spPr>
          <a:xfrm>
            <a:off x="7355193" y="2130381"/>
            <a:ext cx="1133191" cy="997964"/>
          </a:xfrm>
          <a:prstGeom prst="rect">
            <a:avLst/>
          </a:prstGeom>
          <a:blipFill>
            <a:blip r:embed="rId1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8" name="Rectángulo 77"/>
          <p:cNvSpPr/>
          <p:nvPr/>
        </p:nvSpPr>
        <p:spPr>
          <a:xfrm>
            <a:off x="8619135" y="2112333"/>
            <a:ext cx="1133191" cy="997964"/>
          </a:xfrm>
          <a:prstGeom prst="rect">
            <a:avLst/>
          </a:prstGeom>
          <a:blipFill>
            <a:blip r:embed="rId1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2342928" y="1936374"/>
            <a:ext cx="8707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CANCIONES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2399040" y="3331598"/>
            <a:ext cx="748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ARTISTAS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CuadroTexto 80"/>
          <p:cNvSpPr txBox="1"/>
          <p:nvPr/>
        </p:nvSpPr>
        <p:spPr>
          <a:xfrm>
            <a:off x="4832513" y="4842657"/>
            <a:ext cx="896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WAITER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6142715" y="4847492"/>
            <a:ext cx="1071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AROUND THE WORLD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2411891" y="4842657"/>
            <a:ext cx="934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INMORTALES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Elipse 83"/>
          <p:cNvSpPr/>
          <p:nvPr/>
        </p:nvSpPr>
        <p:spPr>
          <a:xfrm>
            <a:off x="7441646" y="3657894"/>
            <a:ext cx="1080000" cy="1080000"/>
          </a:xfrm>
          <a:prstGeom prst="ellipse">
            <a:avLst/>
          </a:prstGeom>
          <a:blipFill dpi="0" rotWithShape="1">
            <a:blip r:embed="rId1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5" name="CuadroTexto 84"/>
          <p:cNvSpPr txBox="1"/>
          <p:nvPr/>
        </p:nvSpPr>
        <p:spPr>
          <a:xfrm>
            <a:off x="7545090" y="4836367"/>
            <a:ext cx="8835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PACIFIC RIM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Elipse 85"/>
          <p:cNvSpPr/>
          <p:nvPr/>
        </p:nvSpPr>
        <p:spPr>
          <a:xfrm>
            <a:off x="8663541" y="3663396"/>
            <a:ext cx="1080000" cy="1080000"/>
          </a:xfrm>
          <a:prstGeom prst="ellipse">
            <a:avLst/>
          </a:prstGeom>
          <a:blipFill dpi="0" rotWithShape="1">
            <a:blip r:embed="rId19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7" name="CuadroTexto 86"/>
          <p:cNvSpPr txBox="1"/>
          <p:nvPr/>
        </p:nvSpPr>
        <p:spPr>
          <a:xfrm>
            <a:off x="8726258" y="4836367"/>
            <a:ext cx="8963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CONSTANZA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8" name="CuadroTexto 87"/>
          <p:cNvSpPr txBox="1"/>
          <p:nvPr/>
        </p:nvSpPr>
        <p:spPr>
          <a:xfrm>
            <a:off x="2342427" y="5360032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GENEROS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56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9" y="226423"/>
            <a:ext cx="10058400" cy="63942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" r="7174" b="57334"/>
          <a:stretch/>
        </p:blipFill>
        <p:spPr>
          <a:xfrm>
            <a:off x="144719" y="1036320"/>
            <a:ext cx="10048603" cy="551688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92205" y="1158239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Choose a Languaje: ENG </a:t>
            </a:r>
            <a:endParaRPr lang="es-CL" sz="900" dirty="0">
              <a:solidFill>
                <a:schemeClr val="bg1">
                  <a:lumMod val="85000"/>
                </a:schemeClr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1334206" y="4019550"/>
            <a:ext cx="174171" cy="156754"/>
          </a:xfrm>
          <a:prstGeom prst="ellipse">
            <a:avLst/>
          </a:prstGeom>
          <a:solidFill>
            <a:srgbClr val="D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Elipse 7"/>
          <p:cNvSpPr/>
          <p:nvPr/>
        </p:nvSpPr>
        <p:spPr>
          <a:xfrm>
            <a:off x="11808822" y="4015196"/>
            <a:ext cx="174171" cy="156754"/>
          </a:xfrm>
          <a:prstGeom prst="ellipse">
            <a:avLst/>
          </a:prstGeom>
          <a:solidFill>
            <a:srgbClr val="D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Elipse 8"/>
          <p:cNvSpPr/>
          <p:nvPr/>
        </p:nvSpPr>
        <p:spPr>
          <a:xfrm>
            <a:off x="12283438" y="4004310"/>
            <a:ext cx="174171" cy="1567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/>
          <p:cNvSpPr/>
          <p:nvPr/>
        </p:nvSpPr>
        <p:spPr>
          <a:xfrm>
            <a:off x="10822236" y="5015530"/>
            <a:ext cx="1548287" cy="26594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/>
          <p:cNvSpPr txBox="1"/>
          <p:nvPr/>
        </p:nvSpPr>
        <p:spPr>
          <a:xfrm>
            <a:off x="10728019" y="4322599"/>
            <a:ext cx="17715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Para registrarse, debe aceptar los </a:t>
            </a:r>
            <a:r>
              <a:rPr lang="es-CL" sz="900" dirty="0" smtClean="0">
                <a:solidFill>
                  <a:srgbClr val="CD4258"/>
                </a:solidFill>
              </a:rPr>
              <a:t>términos de Servicio y políticas de seguridad</a:t>
            </a:r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s-CL" sz="900" dirty="0" err="1" smtClean="0">
                <a:solidFill>
                  <a:schemeClr val="bg1">
                    <a:lumMod val="85000"/>
                  </a:schemeClr>
                </a:solidFill>
              </a:rPr>
              <a:t>Talisman</a:t>
            </a:r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CL" sz="900" dirty="0" err="1" smtClean="0">
                <a:solidFill>
                  <a:schemeClr val="bg1">
                    <a:lumMod val="85000"/>
                  </a:schemeClr>
                </a:solidFill>
              </a:rPr>
              <a:t>Music</a:t>
            </a:r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s-CL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0822235" y="3321346"/>
            <a:ext cx="1548287" cy="26594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/>
          <p:cNvSpPr/>
          <p:nvPr/>
        </p:nvSpPr>
        <p:spPr>
          <a:xfrm>
            <a:off x="10909322" y="2786872"/>
            <a:ext cx="1548287" cy="204422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7430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9" y="226423"/>
            <a:ext cx="10058400" cy="63942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" r="7174" b="57334"/>
          <a:stretch/>
        </p:blipFill>
        <p:spPr>
          <a:xfrm>
            <a:off x="144719" y="1036320"/>
            <a:ext cx="10048603" cy="551688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392205" y="1158239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Choose a Languaje: ENG </a:t>
            </a:r>
            <a:endParaRPr lang="es-CL" sz="900" dirty="0">
              <a:solidFill>
                <a:schemeClr val="bg1">
                  <a:lumMod val="85000"/>
                </a:schemeClr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1334206" y="4019550"/>
            <a:ext cx="174171" cy="156754"/>
          </a:xfrm>
          <a:prstGeom prst="ellipse">
            <a:avLst/>
          </a:prstGeom>
          <a:solidFill>
            <a:srgbClr val="D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Elipse 7"/>
          <p:cNvSpPr/>
          <p:nvPr/>
        </p:nvSpPr>
        <p:spPr>
          <a:xfrm>
            <a:off x="11808822" y="4015196"/>
            <a:ext cx="174171" cy="156754"/>
          </a:xfrm>
          <a:prstGeom prst="ellipse">
            <a:avLst/>
          </a:prstGeom>
          <a:solidFill>
            <a:srgbClr val="D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Elipse 8"/>
          <p:cNvSpPr/>
          <p:nvPr/>
        </p:nvSpPr>
        <p:spPr>
          <a:xfrm>
            <a:off x="12283438" y="4004310"/>
            <a:ext cx="174171" cy="1567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/>
          <p:cNvSpPr/>
          <p:nvPr/>
        </p:nvSpPr>
        <p:spPr>
          <a:xfrm>
            <a:off x="10822236" y="5015530"/>
            <a:ext cx="1548287" cy="26594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/>
          <p:cNvSpPr txBox="1"/>
          <p:nvPr/>
        </p:nvSpPr>
        <p:spPr>
          <a:xfrm>
            <a:off x="10728019" y="4322599"/>
            <a:ext cx="17715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Para registrarse, debe aceptar los </a:t>
            </a:r>
            <a:r>
              <a:rPr lang="es-CL" sz="900" dirty="0" smtClean="0">
                <a:solidFill>
                  <a:srgbClr val="CD4258"/>
                </a:solidFill>
              </a:rPr>
              <a:t>términos de Servicio y políticas de seguridad</a:t>
            </a:r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s-CL" sz="900" dirty="0" err="1" smtClean="0">
                <a:solidFill>
                  <a:schemeClr val="bg1">
                    <a:lumMod val="85000"/>
                  </a:schemeClr>
                </a:solidFill>
              </a:rPr>
              <a:t>Talisman</a:t>
            </a:r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CL" sz="900" dirty="0" err="1" smtClean="0">
                <a:solidFill>
                  <a:schemeClr val="bg1">
                    <a:lumMod val="85000"/>
                  </a:schemeClr>
                </a:solidFill>
              </a:rPr>
              <a:t>Music</a:t>
            </a:r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s-CL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0822235" y="3321346"/>
            <a:ext cx="1548287" cy="26594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/>
          <p:cNvSpPr/>
          <p:nvPr/>
        </p:nvSpPr>
        <p:spPr>
          <a:xfrm>
            <a:off x="10909322" y="2786872"/>
            <a:ext cx="1548287" cy="204422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9082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52" t="12996" r="31174" b="13357"/>
          <a:stretch/>
        </p:blipFill>
        <p:spPr>
          <a:xfrm>
            <a:off x="1872343" y="0"/>
            <a:ext cx="7289074" cy="66780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8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11072" t="20825" r="27143" b="14540"/>
          <a:stretch/>
        </p:blipFill>
        <p:spPr>
          <a:xfrm>
            <a:off x="1698171" y="1175658"/>
            <a:ext cx="7532915" cy="4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20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15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289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39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1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7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musicos image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3"/>
          <a:stretch/>
        </p:blipFill>
        <p:spPr bwMode="auto">
          <a:xfrm>
            <a:off x="346075" y="1346109"/>
            <a:ext cx="10058400" cy="522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75" y="162448"/>
            <a:ext cx="10058400" cy="6394268"/>
          </a:xfrm>
          <a:prstGeom prst="rect">
            <a:avLst/>
          </a:prstGeom>
          <a:ln>
            <a:noFill/>
          </a:ln>
        </p:spPr>
      </p:pic>
      <p:sp>
        <p:nvSpPr>
          <p:cNvPr id="2" name="AutoShape 2" descr="https://mir-s3-cdn-cf.behance.net/project_modules/1400/24e07463885255.5ac191f6aa6e7.png"/>
          <p:cNvSpPr>
            <a:spLocks noChangeAspect="1" noChangeArrowheads="1"/>
          </p:cNvSpPr>
          <p:nvPr/>
        </p:nvSpPr>
        <p:spPr bwMode="auto">
          <a:xfrm>
            <a:off x="346075" y="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l="29453" t="47847" r="29297" b="46389"/>
          <a:stretch/>
        </p:blipFill>
        <p:spPr>
          <a:xfrm>
            <a:off x="346075" y="950821"/>
            <a:ext cx="10058400" cy="790577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46075" y="1741398"/>
            <a:ext cx="10058400" cy="480527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/>
          <p:cNvSpPr txBox="1"/>
          <p:nvPr/>
        </p:nvSpPr>
        <p:spPr>
          <a:xfrm>
            <a:off x="7280140" y="3911156"/>
            <a:ext cx="211506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Que es </a:t>
            </a:r>
            <a:r>
              <a:rPr lang="es-CL" b="1" dirty="0" err="1" smtClean="0">
                <a:solidFill>
                  <a:schemeClr val="bg1">
                    <a:lumMod val="95000"/>
                  </a:schemeClr>
                </a:solidFill>
              </a:rPr>
              <a:t>Talisman</a:t>
            </a:r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  <a:p>
            <a:endParaRPr lang="es-CL" b="1" dirty="0">
              <a:solidFill>
                <a:srgbClr val="D83E56"/>
              </a:solidFill>
            </a:endParaRPr>
          </a:p>
          <a:p>
            <a:r>
              <a:rPr lang="es-CL" sz="1200" b="1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Talismán te permite descubrir, validar, invertir y ser realmente dueño de la música que gusta.</a:t>
            </a:r>
          </a:p>
          <a:p>
            <a:r>
              <a:rPr lang="es-CL" sz="1200" b="1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Ayudar a músicos a desarrollar su arte, ser parte de él.</a:t>
            </a:r>
          </a:p>
          <a:p>
            <a:endParaRPr lang="es-CL" b="1" dirty="0">
              <a:solidFill>
                <a:srgbClr val="D83E56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346075" y="6546668"/>
            <a:ext cx="10058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/>
          <p:cNvSpPr/>
          <p:nvPr/>
        </p:nvSpPr>
        <p:spPr>
          <a:xfrm>
            <a:off x="1151721" y="4518212"/>
            <a:ext cx="692918" cy="648118"/>
          </a:xfrm>
          <a:prstGeom prst="ellipse">
            <a:avLst/>
          </a:prstGeom>
          <a:solidFill>
            <a:srgbClr val="D5405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Elipse 12"/>
          <p:cNvSpPr/>
          <p:nvPr/>
        </p:nvSpPr>
        <p:spPr>
          <a:xfrm>
            <a:off x="1061285" y="4452059"/>
            <a:ext cx="859553" cy="814755"/>
          </a:xfrm>
          <a:prstGeom prst="ellipse">
            <a:avLst/>
          </a:prstGeom>
          <a:noFill/>
          <a:ln>
            <a:solidFill>
              <a:srgbClr val="CD42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Triángulo isósceles 8"/>
          <p:cNvSpPr/>
          <p:nvPr/>
        </p:nvSpPr>
        <p:spPr>
          <a:xfrm rot="5400000">
            <a:off x="1369603" y="4760564"/>
            <a:ext cx="257153" cy="19774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/>
          <p:cNvSpPr txBox="1"/>
          <p:nvPr/>
        </p:nvSpPr>
        <p:spPr>
          <a:xfrm>
            <a:off x="1940169" y="4605442"/>
            <a:ext cx="342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000" b="1" dirty="0" smtClean="0">
                <a:solidFill>
                  <a:schemeClr val="bg1">
                    <a:lumMod val="95000"/>
                  </a:schemeClr>
                </a:solidFill>
              </a:rPr>
              <a:t>Video </a:t>
            </a:r>
          </a:p>
          <a:p>
            <a:r>
              <a:rPr lang="es-CL" sz="1000" b="1" dirty="0" smtClean="0">
                <a:solidFill>
                  <a:schemeClr val="bg1">
                    <a:lumMod val="95000"/>
                  </a:schemeClr>
                </a:solidFill>
              </a:rPr>
              <a:t>1:45</a:t>
            </a:r>
          </a:p>
          <a:p>
            <a:r>
              <a:rPr lang="es-CL" sz="1000" b="1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Aquí te explicamos</a:t>
            </a:r>
          </a:p>
          <a:p>
            <a:r>
              <a:rPr lang="es-CL" sz="1000" b="1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que hace </a:t>
            </a:r>
            <a:r>
              <a:rPr lang="es-CL" sz="1000" b="1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Talisman</a:t>
            </a:r>
            <a:r>
              <a:rPr lang="es-CL" sz="1000" b="1" dirty="0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s-CL" sz="1000" b="1" dirty="0" err="1" smtClean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Music</a:t>
            </a:r>
            <a:endParaRPr lang="es-CL" sz="1000" b="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50875" y="2743199"/>
            <a:ext cx="4413494" cy="29240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926693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7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98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90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70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59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15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529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0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musicos image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43" b="22063"/>
          <a:stretch/>
        </p:blipFill>
        <p:spPr bwMode="auto">
          <a:xfrm>
            <a:off x="844451" y="602901"/>
            <a:ext cx="10058400" cy="10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1" y="304801"/>
            <a:ext cx="10058400" cy="6394268"/>
          </a:xfrm>
          <a:prstGeom prst="rect">
            <a:avLst/>
          </a:prstGeom>
          <a:ln>
            <a:noFill/>
          </a:ln>
        </p:spPr>
      </p:pic>
      <p:sp>
        <p:nvSpPr>
          <p:cNvPr id="2" name="AutoShape 2" descr="https://mir-s3-cdn-cf.behance.net/project_modules/1400/24e07463885255.5ac191f6aa6e7.png"/>
          <p:cNvSpPr>
            <a:spLocks noChangeAspect="1" noChangeArrowheads="1"/>
          </p:cNvSpPr>
          <p:nvPr/>
        </p:nvSpPr>
        <p:spPr bwMode="auto">
          <a:xfrm>
            <a:off x="346075" y="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3" name="Rectángulo 2"/>
          <p:cNvSpPr/>
          <p:nvPr/>
        </p:nvSpPr>
        <p:spPr>
          <a:xfrm>
            <a:off x="844451" y="1470607"/>
            <a:ext cx="10058400" cy="4805270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CuadroTexto 7"/>
          <p:cNvSpPr txBox="1"/>
          <p:nvPr/>
        </p:nvSpPr>
        <p:spPr>
          <a:xfrm>
            <a:off x="1251792" y="4406877"/>
            <a:ext cx="430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Quieres saber más de </a:t>
            </a:r>
            <a:r>
              <a:rPr lang="es-CL" b="1" dirty="0" err="1" smtClean="0">
                <a:solidFill>
                  <a:schemeClr val="bg1">
                    <a:lumMod val="95000"/>
                  </a:schemeClr>
                </a:solidFill>
              </a:rPr>
              <a:t>Talisman</a:t>
            </a:r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L" b="1" dirty="0" err="1" smtClean="0">
                <a:solidFill>
                  <a:schemeClr val="bg1">
                    <a:lumMod val="95000"/>
                  </a:schemeClr>
                </a:solidFill>
              </a:rPr>
              <a:t>Music</a:t>
            </a:r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endParaRPr lang="es-CL" b="1" dirty="0">
              <a:solidFill>
                <a:srgbClr val="D83E56"/>
              </a:solidFill>
            </a:endParaRPr>
          </a:p>
          <a:p>
            <a:r>
              <a:rPr lang="es-CL" sz="1200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 quieres recibir información de lo que hacemos, las últimas novedades en música y artistas, suscríbete a nuestro </a:t>
            </a:r>
            <a:r>
              <a:rPr lang="es-CL" sz="1200" dirty="0" err="1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newsletter</a:t>
            </a:r>
            <a:r>
              <a:rPr lang="es-CL" sz="1200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s-CL" dirty="0">
              <a:solidFill>
                <a:srgbClr val="D83E56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346075" y="6546668"/>
            <a:ext cx="10058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/>
          <p:cNvSpPr/>
          <p:nvPr/>
        </p:nvSpPr>
        <p:spPr>
          <a:xfrm>
            <a:off x="8234302" y="5125559"/>
            <a:ext cx="2334193" cy="454636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Suscríbete</a:t>
            </a:r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375275" y="5125559"/>
            <a:ext cx="2785661" cy="4546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Ingresa tu mail</a:t>
            </a:r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1251792" y="1947646"/>
            <a:ext cx="4099134" cy="1063888"/>
          </a:xfrm>
          <a:prstGeom prst="rect">
            <a:avLst/>
          </a:prstGeom>
          <a:noFill/>
          <a:ln>
            <a:solidFill>
              <a:srgbClr val="D83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Rectángulo 16"/>
          <p:cNvSpPr/>
          <p:nvPr/>
        </p:nvSpPr>
        <p:spPr>
          <a:xfrm>
            <a:off x="6469361" y="1947646"/>
            <a:ext cx="4099134" cy="10638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D83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18" name="Conector recto 17"/>
          <p:cNvCxnSpPr/>
          <p:nvPr/>
        </p:nvCxnSpPr>
        <p:spPr>
          <a:xfrm>
            <a:off x="2049864" y="3717890"/>
            <a:ext cx="7857811" cy="1120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2352698" y="2112483"/>
            <a:ext cx="2110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CD4258"/>
                </a:solidFill>
              </a:rPr>
              <a:t>Soy Músico</a:t>
            </a:r>
            <a:endParaRPr lang="es-CL" sz="1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s-CL" sz="1000" dirty="0" smtClean="0">
                <a:solidFill>
                  <a:schemeClr val="bg1">
                    <a:lumMod val="95000"/>
                  </a:schemeClr>
                </a:solidFill>
              </a:rPr>
              <a:t>Quiero ser parte de </a:t>
            </a:r>
            <a:r>
              <a:rPr lang="es-CL" sz="1000" dirty="0" err="1" smtClean="0">
                <a:solidFill>
                  <a:schemeClr val="bg1">
                    <a:lumMod val="95000"/>
                  </a:schemeClr>
                </a:solidFill>
              </a:rPr>
              <a:t>Talisman</a:t>
            </a:r>
            <a:r>
              <a:rPr lang="es-CL" sz="1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L" sz="1000" dirty="0" err="1" smtClean="0">
                <a:solidFill>
                  <a:schemeClr val="bg1">
                    <a:lumMod val="95000"/>
                  </a:schemeClr>
                </a:solidFill>
              </a:rPr>
              <a:t>Músic</a:t>
            </a:r>
            <a:endParaRPr lang="es-CL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842985" y="2080604"/>
            <a:ext cx="38926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dirty="0" smtClean="0">
                <a:solidFill>
                  <a:srgbClr val="CD4258"/>
                </a:solidFill>
              </a:rPr>
              <a:t>Soy Fan</a:t>
            </a:r>
            <a:endParaRPr lang="es-CL" sz="1000" dirty="0">
              <a:solidFill>
                <a:srgbClr val="D54056"/>
              </a:solidFill>
            </a:endParaRPr>
          </a:p>
          <a:p>
            <a:r>
              <a:rPr lang="es-CL" sz="1000" dirty="0" smtClean="0">
                <a:solidFill>
                  <a:srgbClr val="D54056"/>
                </a:solidFill>
              </a:rPr>
              <a:t>Quiero descubrir música y ser dueño de la música que me gusta</a:t>
            </a:r>
            <a:endParaRPr lang="es-CL" sz="1000" dirty="0">
              <a:solidFill>
                <a:srgbClr val="D5405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796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9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76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68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5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55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399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383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0925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48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91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/>
          <p:cNvSpPr/>
          <p:nvPr/>
        </p:nvSpPr>
        <p:spPr>
          <a:xfrm>
            <a:off x="844451" y="4076523"/>
            <a:ext cx="10058400" cy="2389164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844451" y="-724399"/>
            <a:ext cx="10058400" cy="4805270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6146" name="Picture 2" descr="Resultado de imagen para musicos imagen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43" b="22063"/>
          <a:stretch/>
        </p:blipFill>
        <p:spPr bwMode="auto">
          <a:xfrm>
            <a:off x="844451" y="602901"/>
            <a:ext cx="10058400" cy="101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1" y="304801"/>
            <a:ext cx="10058400" cy="6394268"/>
          </a:xfrm>
          <a:prstGeom prst="rect">
            <a:avLst/>
          </a:prstGeom>
          <a:ln>
            <a:noFill/>
          </a:ln>
        </p:spPr>
      </p:pic>
      <p:sp>
        <p:nvSpPr>
          <p:cNvPr id="8" name="CuadroTexto 7"/>
          <p:cNvSpPr txBox="1"/>
          <p:nvPr/>
        </p:nvSpPr>
        <p:spPr>
          <a:xfrm>
            <a:off x="1251792" y="2211871"/>
            <a:ext cx="430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Quieres saber más de </a:t>
            </a:r>
            <a:r>
              <a:rPr lang="es-CL" b="1" dirty="0" err="1" smtClean="0">
                <a:solidFill>
                  <a:schemeClr val="bg1">
                    <a:lumMod val="95000"/>
                  </a:schemeClr>
                </a:solidFill>
              </a:rPr>
              <a:t>Talisman</a:t>
            </a:r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L" b="1" dirty="0" err="1" smtClean="0">
                <a:solidFill>
                  <a:schemeClr val="bg1">
                    <a:lumMod val="95000"/>
                  </a:schemeClr>
                </a:solidFill>
              </a:rPr>
              <a:t>Music</a:t>
            </a:r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endParaRPr lang="es-CL" b="1" dirty="0">
              <a:solidFill>
                <a:srgbClr val="D83E56"/>
              </a:solidFill>
            </a:endParaRPr>
          </a:p>
          <a:p>
            <a:r>
              <a:rPr lang="es-CL" sz="1200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 quieres recibir información de lo que hacemos, las últimas novedades en música y artistas, suscríbete a nuestro </a:t>
            </a:r>
            <a:r>
              <a:rPr lang="es-CL" sz="1200" dirty="0" err="1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newsletter</a:t>
            </a:r>
            <a:r>
              <a:rPr lang="es-CL" sz="1200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s-CL" dirty="0">
              <a:solidFill>
                <a:srgbClr val="D83E56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8234302" y="2930553"/>
            <a:ext cx="2334193" cy="454636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Suscríbete</a:t>
            </a:r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375275" y="2930553"/>
            <a:ext cx="2785661" cy="4546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Ingresa tu mail</a:t>
            </a:r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99833" y="5943600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es-CL" sz="1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Us</a:t>
            </a:r>
            <a:endParaRPr lang="es-CL" sz="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268308" y="5943599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Policy</a:t>
            </a:r>
            <a:endParaRPr lang="es-CL" sz="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606762" y="5938574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Cookies</a:t>
            </a:r>
            <a:endParaRPr lang="es-CL" sz="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689798" y="4430848"/>
            <a:ext cx="1005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Quienes Somos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Resultado de imagen para logo facebook ong roj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23" y="9827311"/>
            <a:ext cx="84648" cy="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witt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82" y="4904738"/>
            <a:ext cx="566282" cy="56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aceboo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43" y="4908102"/>
            <a:ext cx="558412" cy="55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nstagra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191" y="4927783"/>
            <a:ext cx="538731" cy="53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02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40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263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39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79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394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610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312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70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76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357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19" y="236471"/>
            <a:ext cx="10058400" cy="639426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" r="7174" b="57334"/>
          <a:stretch/>
        </p:blipFill>
        <p:spPr>
          <a:xfrm>
            <a:off x="144719" y="1036320"/>
            <a:ext cx="10048603" cy="5516880"/>
          </a:xfrm>
          <a:prstGeom prst="rect">
            <a:avLst/>
          </a:prstGeom>
        </p:spPr>
      </p:pic>
      <p:pic>
        <p:nvPicPr>
          <p:cNvPr id="2050" name="Picture 2" descr="Resultado de imagen para musico images"/>
          <p:cNvPicPr>
            <a:picLocks noChangeAspect="1" noChangeArrowheads="1"/>
          </p:cNvPicPr>
          <p:nvPr/>
        </p:nvPicPr>
        <p:blipFill rotWithShape="1">
          <a:blip r:embed="rId4">
            <a:duotone>
              <a:prstClr val="black"/>
              <a:schemeClr val="accent5">
                <a:lumMod val="20000"/>
                <a:lumOff val="8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5" r="5465"/>
          <a:stretch/>
        </p:blipFill>
        <p:spPr bwMode="auto">
          <a:xfrm>
            <a:off x="162934" y="1036320"/>
            <a:ext cx="6165668" cy="55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4392205" y="1158239"/>
            <a:ext cx="1447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  <a:latin typeface="Berlin Sans FB" panose="020E0602020502020306" pitchFamily="34" charset="0"/>
                <a:cs typeface="Aharoni" panose="02010803020104030203" pitchFamily="2" charset="-79"/>
              </a:rPr>
              <a:t>Choose a Languaje: ENG </a:t>
            </a:r>
            <a:endParaRPr lang="es-CL" sz="900" dirty="0">
              <a:solidFill>
                <a:schemeClr val="bg1">
                  <a:lumMod val="85000"/>
                </a:schemeClr>
              </a:solidFill>
              <a:latin typeface="Berlin Sans FB" panose="020E0602020502020306" pitchFamily="34" charset="0"/>
              <a:cs typeface="Aharoni" panose="02010803020104030203" pitchFamily="2" charset="-79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2647406" y="6096000"/>
            <a:ext cx="174171" cy="156754"/>
          </a:xfrm>
          <a:prstGeom prst="ellipse">
            <a:avLst/>
          </a:prstGeom>
          <a:solidFill>
            <a:srgbClr val="D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Elipse 7"/>
          <p:cNvSpPr/>
          <p:nvPr/>
        </p:nvSpPr>
        <p:spPr>
          <a:xfrm>
            <a:off x="3122022" y="6091646"/>
            <a:ext cx="174171" cy="156754"/>
          </a:xfrm>
          <a:prstGeom prst="ellipse">
            <a:avLst/>
          </a:prstGeom>
          <a:solidFill>
            <a:srgbClr val="D83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Elipse 8"/>
          <p:cNvSpPr/>
          <p:nvPr/>
        </p:nvSpPr>
        <p:spPr>
          <a:xfrm>
            <a:off x="3596638" y="6080760"/>
            <a:ext cx="174171" cy="156754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/>
          <p:cNvSpPr/>
          <p:nvPr/>
        </p:nvSpPr>
        <p:spPr>
          <a:xfrm>
            <a:off x="7542388" y="5005520"/>
            <a:ext cx="1548287" cy="26594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CuadroTexto 9"/>
          <p:cNvSpPr txBox="1"/>
          <p:nvPr/>
        </p:nvSpPr>
        <p:spPr>
          <a:xfrm>
            <a:off x="7319161" y="4884574"/>
            <a:ext cx="177151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Para registrarse, debe aceptar los </a:t>
            </a:r>
            <a:r>
              <a:rPr lang="es-CL" sz="900" dirty="0" smtClean="0">
                <a:solidFill>
                  <a:srgbClr val="CD4258"/>
                </a:solidFill>
              </a:rPr>
              <a:t>términos de Servicio y políticas de seguridad</a:t>
            </a:r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 de </a:t>
            </a:r>
            <a:r>
              <a:rPr lang="es-CL" sz="900" dirty="0" err="1" smtClean="0">
                <a:solidFill>
                  <a:schemeClr val="bg1">
                    <a:lumMod val="85000"/>
                  </a:schemeClr>
                </a:solidFill>
              </a:rPr>
              <a:t>Talisman</a:t>
            </a:r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s-CL" sz="900" dirty="0" err="1" smtClean="0">
                <a:solidFill>
                  <a:schemeClr val="bg1">
                    <a:lumMod val="85000"/>
                  </a:schemeClr>
                </a:solidFill>
              </a:rPr>
              <a:t>Music</a:t>
            </a:r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.</a:t>
            </a:r>
            <a:endParaRPr lang="es-CL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066138" y="2556147"/>
            <a:ext cx="1548287" cy="26594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Rectángulo 12"/>
          <p:cNvSpPr/>
          <p:nvPr/>
        </p:nvSpPr>
        <p:spPr>
          <a:xfrm>
            <a:off x="7066137" y="3219135"/>
            <a:ext cx="1548287" cy="204422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Rectángulo 13"/>
          <p:cNvSpPr/>
          <p:nvPr/>
        </p:nvSpPr>
        <p:spPr>
          <a:xfrm>
            <a:off x="7093865" y="4369465"/>
            <a:ext cx="2334193" cy="454636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5" name="CuadroTexto 14"/>
          <p:cNvSpPr txBox="1"/>
          <p:nvPr/>
        </p:nvSpPr>
        <p:spPr>
          <a:xfrm>
            <a:off x="8021745" y="4480402"/>
            <a:ext cx="592679" cy="229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900" dirty="0" smtClean="0">
                <a:solidFill>
                  <a:schemeClr val="bg1">
                    <a:lumMod val="85000"/>
                  </a:schemeClr>
                </a:solidFill>
              </a:rPr>
              <a:t>Ingresar</a:t>
            </a:r>
            <a:endParaRPr lang="es-CL" sz="9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156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487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52" t="12996" r="31174" b="13357"/>
          <a:stretch/>
        </p:blipFill>
        <p:spPr>
          <a:xfrm>
            <a:off x="1872343" y="0"/>
            <a:ext cx="7289074" cy="66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3060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52" t="12996" r="31174" b="13357"/>
          <a:stretch/>
        </p:blipFill>
        <p:spPr>
          <a:xfrm>
            <a:off x="1872343" y="0"/>
            <a:ext cx="7289074" cy="66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705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3752" t="12996" r="31174" b="13357"/>
          <a:stretch/>
        </p:blipFill>
        <p:spPr>
          <a:xfrm>
            <a:off x="1872343" y="0"/>
            <a:ext cx="7289074" cy="667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4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94" y="152400"/>
            <a:ext cx="10058400" cy="6394268"/>
          </a:xfrm>
          <a:prstGeom prst="rect">
            <a:avLst/>
          </a:prstGeom>
          <a:ln>
            <a:noFill/>
          </a:ln>
        </p:spPr>
      </p:pic>
      <p:sp>
        <p:nvSpPr>
          <p:cNvPr id="2" name="AutoShape 2" descr="https://mir-s3-cdn-cf.behance.net/project_modules/1400/24e07463885255.5ac191f6aa6e7.png"/>
          <p:cNvSpPr>
            <a:spLocks noChangeAspect="1" noChangeArrowheads="1"/>
          </p:cNvSpPr>
          <p:nvPr/>
        </p:nvSpPr>
        <p:spPr bwMode="auto">
          <a:xfrm>
            <a:off x="346075" y="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8" name="CuadroTexto 7"/>
          <p:cNvSpPr txBox="1"/>
          <p:nvPr/>
        </p:nvSpPr>
        <p:spPr>
          <a:xfrm>
            <a:off x="6175375" y="2838401"/>
            <a:ext cx="3429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rgbClr val="D83E56"/>
                </a:solidFill>
              </a:rPr>
              <a:t>Que es </a:t>
            </a:r>
            <a:r>
              <a:rPr lang="es-CL" b="1" dirty="0" err="1" smtClean="0">
                <a:solidFill>
                  <a:srgbClr val="D83E56"/>
                </a:solidFill>
              </a:rPr>
              <a:t>Talisman</a:t>
            </a:r>
            <a:r>
              <a:rPr lang="es-CL" b="1" dirty="0" smtClean="0">
                <a:solidFill>
                  <a:srgbClr val="D83E56"/>
                </a:solidFill>
              </a:rPr>
              <a:t>?</a:t>
            </a:r>
          </a:p>
          <a:p>
            <a:endParaRPr lang="es-CL" b="1" dirty="0">
              <a:solidFill>
                <a:srgbClr val="D83E56"/>
              </a:solidFill>
            </a:endParaRPr>
          </a:p>
          <a:p>
            <a:r>
              <a:rPr lang="es-CL" b="1" dirty="0" smtClean="0">
                <a:solidFill>
                  <a:srgbClr val="D83E56"/>
                </a:solidFill>
              </a:rPr>
              <a:t>Talismán te permite descubrir, validar, invertir y ser realmente dueño de la música que gusta.</a:t>
            </a:r>
          </a:p>
          <a:p>
            <a:r>
              <a:rPr lang="es-CL" b="1" dirty="0" smtClean="0">
                <a:solidFill>
                  <a:srgbClr val="D83E56"/>
                </a:solidFill>
              </a:rPr>
              <a:t>Ayudar a músicos a desarrollar su arte, ser parte de él.</a:t>
            </a:r>
          </a:p>
          <a:p>
            <a:endParaRPr lang="es-CL" b="1" dirty="0">
              <a:solidFill>
                <a:srgbClr val="D83E56"/>
              </a:solidFill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346075" y="6546668"/>
            <a:ext cx="10058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795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1" y="304801"/>
            <a:ext cx="10058400" cy="6394268"/>
          </a:xfrm>
          <a:prstGeom prst="rect">
            <a:avLst/>
          </a:prstGeom>
          <a:ln>
            <a:noFill/>
          </a:ln>
        </p:spPr>
      </p:pic>
      <p:sp>
        <p:nvSpPr>
          <p:cNvPr id="15" name="Rectángulo 14"/>
          <p:cNvSpPr/>
          <p:nvPr/>
        </p:nvSpPr>
        <p:spPr>
          <a:xfrm>
            <a:off x="844451" y="5938573"/>
            <a:ext cx="10058400" cy="527113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844451" y="1095270"/>
            <a:ext cx="10058400" cy="485335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CuadroTexto 7"/>
          <p:cNvSpPr txBox="1"/>
          <p:nvPr/>
        </p:nvSpPr>
        <p:spPr>
          <a:xfrm>
            <a:off x="940293" y="4387378"/>
            <a:ext cx="430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Quieres saber más de </a:t>
            </a:r>
            <a:r>
              <a:rPr lang="es-CL" b="1" dirty="0" err="1" smtClean="0">
                <a:solidFill>
                  <a:schemeClr val="bg1">
                    <a:lumMod val="95000"/>
                  </a:schemeClr>
                </a:solidFill>
              </a:rPr>
              <a:t>Talisman</a:t>
            </a:r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L" b="1" dirty="0" err="1" smtClean="0">
                <a:solidFill>
                  <a:schemeClr val="bg1">
                    <a:lumMod val="95000"/>
                  </a:schemeClr>
                </a:solidFill>
              </a:rPr>
              <a:t>Music</a:t>
            </a:r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endParaRPr lang="es-CL" b="1" dirty="0">
              <a:solidFill>
                <a:srgbClr val="D83E56"/>
              </a:solidFill>
            </a:endParaRPr>
          </a:p>
          <a:p>
            <a:r>
              <a:rPr lang="es-CL" sz="1200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 quieres recibir información de lo que hacemos, las últimas novedades en música y artistas, suscríbete a nuestro </a:t>
            </a:r>
            <a:r>
              <a:rPr lang="es-CL" sz="1200" dirty="0" err="1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newsletter</a:t>
            </a:r>
            <a:r>
              <a:rPr lang="es-CL" sz="1200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s-CL" dirty="0">
              <a:solidFill>
                <a:srgbClr val="D83E56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848260" y="5088701"/>
            <a:ext cx="2334193" cy="454636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Suscríbete</a:t>
            </a:r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814956" y="5088701"/>
            <a:ext cx="2785661" cy="4546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Ingresa tu mail</a:t>
            </a:r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207787" y="6096355"/>
            <a:ext cx="8819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es-CL" sz="1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Us</a:t>
            </a:r>
            <a:endParaRPr lang="es-CL" sz="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357581" y="6061684"/>
            <a:ext cx="9813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Policy</a:t>
            </a:r>
            <a:endParaRPr lang="es-CL" sz="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8606761" y="6061683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0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Cookies</a:t>
            </a:r>
            <a:endParaRPr lang="es-CL" sz="10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2484022" y="6119996"/>
            <a:ext cx="17572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Talisman</a:t>
            </a:r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9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© 2018 - Chile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Resultado de imagen para logo facebook ong roj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23" y="9827311"/>
            <a:ext cx="84648" cy="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656" y="6096355"/>
            <a:ext cx="255925" cy="2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acebo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65" y="6108396"/>
            <a:ext cx="254033" cy="25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nstagra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967" y="6117560"/>
            <a:ext cx="244869" cy="24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828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1" y="304801"/>
            <a:ext cx="10058400" cy="6394268"/>
          </a:xfrm>
          <a:prstGeom prst="rect">
            <a:avLst/>
          </a:prstGeom>
          <a:ln>
            <a:noFill/>
          </a:ln>
        </p:spPr>
      </p:pic>
      <p:sp>
        <p:nvSpPr>
          <p:cNvPr id="15" name="Rectángulo 14"/>
          <p:cNvSpPr/>
          <p:nvPr/>
        </p:nvSpPr>
        <p:spPr>
          <a:xfrm>
            <a:off x="844451" y="5938573"/>
            <a:ext cx="10058400" cy="527113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844451" y="1095270"/>
            <a:ext cx="10058400" cy="485335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8" name="CuadroTexto 7"/>
          <p:cNvSpPr txBox="1"/>
          <p:nvPr/>
        </p:nvSpPr>
        <p:spPr>
          <a:xfrm>
            <a:off x="8677133" y="2558578"/>
            <a:ext cx="430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Quieres saber más de </a:t>
            </a:r>
            <a:r>
              <a:rPr lang="es-CL" b="1" dirty="0" err="1" smtClean="0">
                <a:solidFill>
                  <a:schemeClr val="bg1">
                    <a:lumMod val="95000"/>
                  </a:schemeClr>
                </a:solidFill>
              </a:rPr>
              <a:t>Talisman</a:t>
            </a:r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s-CL" b="1" dirty="0" err="1" smtClean="0">
                <a:solidFill>
                  <a:schemeClr val="bg1">
                    <a:lumMod val="95000"/>
                  </a:schemeClr>
                </a:solidFill>
              </a:rPr>
              <a:t>Music</a:t>
            </a:r>
            <a:r>
              <a:rPr lang="es-CL" b="1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endParaRPr lang="es-CL" b="1" dirty="0">
              <a:solidFill>
                <a:srgbClr val="D83E56"/>
              </a:solidFill>
            </a:endParaRPr>
          </a:p>
          <a:p>
            <a:r>
              <a:rPr lang="es-CL" sz="1200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Si quieres recibir información de lo que hacemos, las últimas novedades en música y artistas, suscríbete a nuestro </a:t>
            </a:r>
            <a:r>
              <a:rPr lang="es-CL" sz="1200" dirty="0" err="1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newsletter</a:t>
            </a:r>
            <a:r>
              <a:rPr lang="es-CL" sz="1200" dirty="0" smtClean="0">
                <a:solidFill>
                  <a:srgbClr val="D83E5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  <a:p>
            <a:endParaRPr lang="es-CL" dirty="0">
              <a:solidFill>
                <a:srgbClr val="D83E56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7848260" y="5088701"/>
            <a:ext cx="2334193" cy="454636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2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Suscríbete</a:t>
            </a:r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4814956" y="5088701"/>
            <a:ext cx="2785661" cy="4546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Ingresa tu mail</a:t>
            </a:r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933019" y="6096527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es-CL" sz="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Us</a:t>
            </a:r>
            <a:endParaRPr lang="es-CL" sz="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900746" y="6098791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Policy</a:t>
            </a:r>
            <a:endParaRPr lang="es-CL" sz="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1696" y="6096355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Cookies</a:t>
            </a:r>
            <a:endParaRPr lang="es-CL" sz="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896762" y="6067136"/>
            <a:ext cx="17572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Talisman</a:t>
            </a:r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9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© 2018 - Chile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Resultado de imagen para logo facebook ong roj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23" y="9827311"/>
            <a:ext cx="84648" cy="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0" y="6056830"/>
            <a:ext cx="255925" cy="2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acebo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29" y="6048106"/>
            <a:ext cx="254033" cy="25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nstagra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28" y="6067136"/>
            <a:ext cx="244869" cy="24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/>
          <p:cNvSpPr/>
          <p:nvPr/>
        </p:nvSpPr>
        <p:spPr>
          <a:xfrm>
            <a:off x="1075201" y="1095270"/>
            <a:ext cx="2170054" cy="4609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02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51" y="304801"/>
            <a:ext cx="10058400" cy="6394268"/>
          </a:xfrm>
          <a:prstGeom prst="rect">
            <a:avLst/>
          </a:prstGeom>
          <a:ln>
            <a:noFill/>
          </a:ln>
        </p:spPr>
      </p:pic>
      <p:sp>
        <p:nvSpPr>
          <p:cNvPr id="15" name="Rectángulo 14"/>
          <p:cNvSpPr/>
          <p:nvPr/>
        </p:nvSpPr>
        <p:spPr>
          <a:xfrm>
            <a:off x="844451" y="5938573"/>
            <a:ext cx="10058400" cy="527113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844451" y="1095270"/>
            <a:ext cx="10058400" cy="4853351"/>
          </a:xfrm>
          <a:prstGeom prst="rect">
            <a:avLst/>
          </a:prstGeom>
          <a:solidFill>
            <a:srgbClr val="4F4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1" name="Rectángulo 10"/>
          <p:cNvSpPr/>
          <p:nvPr/>
        </p:nvSpPr>
        <p:spPr>
          <a:xfrm>
            <a:off x="3503932" y="1471294"/>
            <a:ext cx="1610680" cy="13390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7933019" y="6096527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Terms</a:t>
            </a:r>
            <a:r>
              <a:rPr lang="es-CL" sz="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Us</a:t>
            </a:r>
            <a:endParaRPr lang="es-CL" sz="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8900746" y="6098791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Policy</a:t>
            </a:r>
            <a:endParaRPr lang="es-CL" sz="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0001696" y="6096355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8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Cookies</a:t>
            </a:r>
            <a:endParaRPr lang="es-CL" sz="8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4896762" y="6067136"/>
            <a:ext cx="17572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9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Talisman</a:t>
            </a:r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L" sz="900" dirty="0" err="1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Music</a:t>
            </a:r>
            <a:r>
              <a:rPr lang="es-CL" sz="900" dirty="0" smtClean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© 2018 - Chile</a:t>
            </a:r>
            <a:endParaRPr lang="es-CL" sz="9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4" name="Picture 6" descr="Resultado de imagen para logo facebook ong roj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23" y="9827311"/>
            <a:ext cx="84648" cy="8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20" y="6056830"/>
            <a:ext cx="255925" cy="25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facebo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729" y="6048106"/>
            <a:ext cx="254033" cy="25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nstagram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228" y="6067136"/>
            <a:ext cx="244869" cy="244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ángulo 16"/>
          <p:cNvSpPr/>
          <p:nvPr/>
        </p:nvSpPr>
        <p:spPr>
          <a:xfrm>
            <a:off x="1075201" y="1095270"/>
            <a:ext cx="2170054" cy="46099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5285192" y="1471293"/>
            <a:ext cx="1610680" cy="13390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7066453" y="1471292"/>
            <a:ext cx="1610680" cy="13390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8827616" y="1471291"/>
            <a:ext cx="1610680" cy="13390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Rectángulo 23"/>
          <p:cNvSpPr/>
          <p:nvPr/>
        </p:nvSpPr>
        <p:spPr>
          <a:xfrm>
            <a:off x="3606871" y="4768228"/>
            <a:ext cx="1610680" cy="13390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5388131" y="4768227"/>
            <a:ext cx="1610680" cy="13390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7169392" y="4768226"/>
            <a:ext cx="1610680" cy="13390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Ingresa tu mail</a:t>
            </a:r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Rectángulo 26"/>
          <p:cNvSpPr/>
          <p:nvPr/>
        </p:nvSpPr>
        <p:spPr>
          <a:xfrm>
            <a:off x="8930555" y="4768225"/>
            <a:ext cx="1610680" cy="1339037"/>
          </a:xfrm>
          <a:prstGeom prst="rect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Ingresa tu mail</a:t>
            </a:r>
            <a:endParaRPr lang="es-CL" sz="10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1554102" y="2140809"/>
            <a:ext cx="1150517" cy="287215"/>
          </a:xfrm>
          <a:prstGeom prst="rect">
            <a:avLst/>
          </a:prstGeom>
          <a:solidFill>
            <a:srgbClr val="C93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Mi perfil</a:t>
            </a:r>
            <a:endParaRPr lang="es-CL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8" name="Picture 2" descr="Resultado de imagen para icono perfil rojo"/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2" t="14602" r="27076" b="16966"/>
          <a:stretch/>
        </p:blipFill>
        <p:spPr bwMode="auto">
          <a:xfrm>
            <a:off x="1767620" y="1185705"/>
            <a:ext cx="723482" cy="72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ipse 1"/>
          <p:cNvSpPr/>
          <p:nvPr/>
        </p:nvSpPr>
        <p:spPr>
          <a:xfrm>
            <a:off x="3555401" y="3126088"/>
            <a:ext cx="1507741" cy="1326382"/>
          </a:xfrm>
          <a:prstGeom prst="ellipse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Elipse 27"/>
          <p:cNvSpPr/>
          <p:nvPr/>
        </p:nvSpPr>
        <p:spPr>
          <a:xfrm>
            <a:off x="5322514" y="3104071"/>
            <a:ext cx="1507741" cy="1326382"/>
          </a:xfrm>
          <a:prstGeom prst="ellipse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Elipse 28"/>
          <p:cNvSpPr/>
          <p:nvPr/>
        </p:nvSpPr>
        <p:spPr>
          <a:xfrm>
            <a:off x="7140401" y="3112275"/>
            <a:ext cx="1507741" cy="1326382"/>
          </a:xfrm>
          <a:prstGeom prst="ellipse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Elipse 29"/>
          <p:cNvSpPr/>
          <p:nvPr/>
        </p:nvSpPr>
        <p:spPr>
          <a:xfrm>
            <a:off x="8900746" y="3104071"/>
            <a:ext cx="1507741" cy="1326382"/>
          </a:xfrm>
          <a:prstGeom prst="ellipse">
            <a:avLst/>
          </a:prstGeom>
          <a:noFill/>
          <a:ln>
            <a:solidFill>
              <a:srgbClr val="C93F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Rectángulo redondeado 11"/>
          <p:cNvSpPr/>
          <p:nvPr/>
        </p:nvSpPr>
        <p:spPr>
          <a:xfrm>
            <a:off x="7106122" y="1126027"/>
            <a:ext cx="3139576" cy="20675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Elipse 4"/>
          <p:cNvSpPr/>
          <p:nvPr/>
        </p:nvSpPr>
        <p:spPr>
          <a:xfrm>
            <a:off x="10039461" y="1170959"/>
            <a:ext cx="99326" cy="102536"/>
          </a:xfrm>
          <a:prstGeom prst="ellipse">
            <a:avLst/>
          </a:prstGeom>
          <a:noFill/>
          <a:ln w="28575">
            <a:solidFill>
              <a:srgbClr val="D83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9" name="Conector recto 8"/>
          <p:cNvCxnSpPr>
            <a:endCxn id="5" idx="3"/>
          </p:cNvCxnSpPr>
          <p:nvPr/>
        </p:nvCxnSpPr>
        <p:spPr>
          <a:xfrm flipV="1">
            <a:off x="10001696" y="1258479"/>
            <a:ext cx="52311" cy="46378"/>
          </a:xfrm>
          <a:prstGeom prst="line">
            <a:avLst/>
          </a:prstGeom>
          <a:ln w="28575">
            <a:solidFill>
              <a:srgbClr val="D83E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/>
          <p:cNvSpPr/>
          <p:nvPr/>
        </p:nvSpPr>
        <p:spPr>
          <a:xfrm>
            <a:off x="3503932" y="1169101"/>
            <a:ext cx="94929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sz="12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Canciones</a:t>
            </a:r>
            <a:endParaRPr lang="es-CL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5" name="Rectángulo 34"/>
          <p:cNvSpPr/>
          <p:nvPr/>
        </p:nvSpPr>
        <p:spPr>
          <a:xfrm>
            <a:off x="3547107" y="2871582"/>
            <a:ext cx="8643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sz="12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Artistas</a:t>
            </a:r>
            <a:endParaRPr lang="es-CL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3649349" y="4471849"/>
            <a:ext cx="7793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L" sz="1200" dirty="0" smtClean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Géneros</a:t>
            </a:r>
            <a:endParaRPr lang="es-CL" sz="1200" dirty="0">
              <a:solidFill>
                <a:schemeClr val="bg1">
                  <a:lumMod val="8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83948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391</Words>
  <Application>Microsoft Office PowerPoint</Application>
  <PresentationFormat>Panorámica</PresentationFormat>
  <Paragraphs>83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0" baseType="lpstr">
      <vt:lpstr>Aharoni</vt:lpstr>
      <vt:lpstr>Arial</vt:lpstr>
      <vt:lpstr>Berlin Sans FB</vt:lpstr>
      <vt:lpstr>Calibri</vt:lpstr>
      <vt:lpstr>Calibri Light</vt:lpstr>
      <vt:lpstr>Consolas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Marcelo Oñate Palacios</dc:creator>
  <cp:lastModifiedBy>Marcelo Oñate Palacios</cp:lastModifiedBy>
  <cp:revision>18</cp:revision>
  <dcterms:created xsi:type="dcterms:W3CDTF">2018-10-04T12:57:08Z</dcterms:created>
  <dcterms:modified xsi:type="dcterms:W3CDTF">2018-10-04T17:23:05Z</dcterms:modified>
</cp:coreProperties>
</file>